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6" r:id="rId3"/>
    <p:sldId id="278" r:id="rId4"/>
    <p:sldId id="279" r:id="rId5"/>
    <p:sldId id="277" r:id="rId6"/>
    <p:sldId id="275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2" autoAdjust="0"/>
    <p:restoredTop sz="80206" autoAdjust="0"/>
  </p:normalViewPr>
  <p:slideViewPr>
    <p:cSldViewPr snapToGrid="0">
      <p:cViewPr varScale="1">
        <p:scale>
          <a:sx n="60" d="100"/>
          <a:sy n="60" d="100"/>
        </p:scale>
        <p:origin x="9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95ABC-D84C-4EFF-8B9D-CF1C747A1EF8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2C552-747D-4AA1-B9B6-A4913689FB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1597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2C552-747D-4AA1-B9B6-A4913689FB1E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0726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5DA-BD1E-448E-915B-473A45D48B4D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776B-0639-4565-A5E9-1D75805B60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506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5DA-BD1E-448E-915B-473A45D48B4D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776B-0639-4565-A5E9-1D75805B60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80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5DA-BD1E-448E-915B-473A45D48B4D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776B-0639-4565-A5E9-1D75805B60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458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753"/>
            <a:ext cx="10515600" cy="1163783"/>
          </a:xfrm>
        </p:spPr>
        <p:txBody>
          <a:bodyPr/>
          <a:lstStyle>
            <a:lvl1pPr>
              <a:defRPr lang="en-US" sz="4400" kern="1200" baseline="0" dirty="0" smtClean="0">
                <a:solidFill>
                  <a:schemeClr val="bg1"/>
                </a:solidFill>
                <a:latin typeface="Helvetica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8790"/>
            <a:ext cx="10515600" cy="4999511"/>
          </a:xfrm>
        </p:spPr>
        <p:txBody>
          <a:bodyPr/>
          <a:lstStyle>
            <a:lvl1pPr marL="457200" indent="-4572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lvl1pPr>
            <a:lvl2pPr marL="685800" indent="-228600">
              <a:buClr>
                <a:schemeClr val="accent6"/>
              </a:buClr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9470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5DA-BD1E-448E-915B-473A45D48B4D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776B-0639-4565-A5E9-1D75805B60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303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5DA-BD1E-448E-915B-473A45D48B4D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776B-0639-4565-A5E9-1D75805B60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480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5DA-BD1E-448E-915B-473A45D48B4D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776B-0639-4565-A5E9-1D75805B60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713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5DA-BD1E-448E-915B-473A45D48B4D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776B-0639-4565-A5E9-1D75805B60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1129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5DA-BD1E-448E-915B-473A45D48B4D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776B-0639-4565-A5E9-1D75805B60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777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5DA-BD1E-448E-915B-473A45D48B4D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776B-0639-4565-A5E9-1D75805B60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517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5DA-BD1E-448E-915B-473A45D48B4D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776B-0639-4565-A5E9-1D75805B60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749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25631"/>
            <a:ext cx="10515600" cy="926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BB5DA-BD1E-448E-915B-473A45D48B4D}" type="datetimeFigureOut">
              <a:rPr lang="hr-HR" smtClean="0"/>
              <a:t>10.3.2021.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776B-0639-4565-A5E9-1D75805B608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244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hr-HR" sz="4400" kern="1200" baseline="0" dirty="0">
          <a:solidFill>
            <a:schemeClr val="bg1"/>
          </a:solidFill>
          <a:latin typeface="Helvetica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bg1"/>
          </a:solidFill>
          <a:latin typeface="Helvetica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bg1"/>
          </a:solidFill>
          <a:latin typeface="Helvetica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Helvetica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bg1"/>
          </a:solidFill>
          <a:latin typeface="Helvetica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bg1"/>
          </a:solidFill>
          <a:latin typeface="Helvetica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640340"/>
          </a:xfrm>
        </p:spPr>
        <p:txBody>
          <a:bodyPr>
            <a:normAutofit/>
          </a:bodyPr>
          <a:lstStyle/>
          <a:p>
            <a:r>
              <a:rPr lang="hr-HR" sz="4400" dirty="0"/>
              <a:t>Info dani 2021.</a:t>
            </a:r>
            <a:br>
              <a:rPr lang="hr-HR" sz="4400" dirty="0"/>
            </a:br>
            <a:r>
              <a:rPr lang="hr-HR" sz="4400" dirty="0"/>
              <a:t>Natječaji za dodjelu financijskih sredstava projektima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673" y="5057673"/>
            <a:ext cx="3041929" cy="120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BAF0B31B-57CE-4375-9FDA-473856F50B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3895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5566D3-203E-49F8-8A96-47151CCC2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Fond za poticanje pluralizma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56B511-0436-424D-9CAA-9A9408A49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Javni natječaj br. 01/20 - Neprofitni pružatelji elektroničkih publikacija 1.700.000,00 kn, neprofitni proizvođači audiovizualnog programa i neprofitni proizvođači radijskog programa 680.000,00 kn</a:t>
            </a:r>
          </a:p>
          <a:p>
            <a:r>
              <a:rPr lang="hr-HR" dirty="0"/>
              <a:t>Javni natječaj br. 02/20 - </a:t>
            </a:r>
            <a:r>
              <a:rPr lang="pl-PL" dirty="0"/>
              <a:t>nakladnici radija na lokalnoj i regionalnoj razini te nakladnici neprofitnog radija 15.110.000,00 kn, neprofitni pružatelji medijskih usluga televizije i radija iz članka 19. i 79. ZEM-a 250.000,00 kn</a:t>
            </a:r>
            <a:endParaRPr lang="hr-HR" dirty="0"/>
          </a:p>
          <a:p>
            <a:r>
              <a:rPr lang="hr-HR" dirty="0"/>
              <a:t>Javni natječaj br. 03/20 – nakladnici televizije 15.560.000,00 kn, nakladnici radija </a:t>
            </a:r>
            <a:r>
              <a:rPr lang="pl-PL" dirty="0"/>
              <a:t>na lokalnoj i regionalnoj razini te nakladnici neprofitnog radija</a:t>
            </a:r>
            <a:r>
              <a:rPr lang="hr-HR" dirty="0"/>
              <a:t> 700.000,00 	 </a:t>
            </a:r>
          </a:p>
        </p:txBody>
      </p:sp>
    </p:spTree>
    <p:extLst>
      <p:ext uri="{BB962C8B-B14F-4D97-AF65-F5344CB8AC3E}">
        <p14:creationId xmlns:p14="http://schemas.microsoft.com/office/powerpoint/2010/main" val="1145547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5566D3-203E-49F8-8A96-47151CCC2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Javni poziv za ugovaranje novinarskih radova u elektroničkim publikacijama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56B511-0436-424D-9CAA-9A9408A49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Bespovratna sredstva u iznosu od 1.000.000,00 KN</a:t>
            </a:r>
          </a:p>
          <a:p>
            <a:r>
              <a:rPr lang="hr-HR" dirty="0"/>
              <a:t>Sredstva iz igara na sreću</a:t>
            </a:r>
          </a:p>
          <a:p>
            <a:r>
              <a:rPr lang="hr-HR" dirty="0"/>
              <a:t>Financiraju se novinarski radovi i istraživanja od javnog interesa iz područja </a:t>
            </a:r>
          </a:p>
          <a:p>
            <a:pPr lvl="1"/>
            <a:r>
              <a:rPr lang="hr-HR" sz="1800" dirty="0">
                <a:effectLst/>
                <a:latin typeface="Montserrat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kulture, obrazovanja, industrije zabave, zdravstva, života u doba </a:t>
            </a:r>
            <a:r>
              <a:rPr lang="hr-HR" sz="1800" dirty="0" err="1">
                <a:effectLst/>
                <a:latin typeface="Montserrat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pandemije</a:t>
            </a:r>
            <a:r>
              <a:rPr lang="hr-HR" sz="1800" dirty="0">
                <a:effectLst/>
                <a:latin typeface="Montserrat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 COVIDA-19 i njegovih posljedica, gospodarstva, sporta, promicanja tjelesne kulture i promocije zdravog života, lokalnih tema (npr. komunalna, socijalna i druga pitanja od značaja za lokalnu zajednicu), obnova i perspektiva obnove Zagreba nakon potresa, te uopće obnove lokalnih zajednica nakon elementarnih nepogoda, ekumenizma, religije, ranjive skupine (djeca i mladi, treća životna dob, osobe s invaliditetom), ljudska prava, prava manjina u </a:t>
            </a:r>
            <a:r>
              <a:rPr lang="hr-HR" sz="1800" dirty="0" err="1">
                <a:effectLst/>
                <a:latin typeface="Montserrat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duštvu</a:t>
            </a:r>
            <a:r>
              <a:rPr lang="hr-HR" sz="1800" dirty="0">
                <a:effectLst/>
                <a:latin typeface="Montserrat" panose="00000500000000000000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, položaj žena u društvu i njegovo osnaživanje, odnos Republike Hrvatske prema njenim građanima u dijaspori, međunarodni odnosi, Europska unija i </a:t>
            </a:r>
            <a:r>
              <a:rPr lang="hr-HR" sz="1800" dirty="0">
                <a:effectLst/>
                <a:latin typeface="Montserrat" panose="000005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EU politike</a:t>
            </a:r>
            <a:r>
              <a:rPr lang="hr-HR" sz="1800" dirty="0"/>
              <a:t> </a:t>
            </a:r>
            <a:r>
              <a:rPr lang="hr-HR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107720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60016F-364C-45E0-BA91-9CE41AF62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/>
              <a:t>Javni poziv za dodjelu bespovratnih sredstava pružateljima medijskih usluga s područja pogođenih potresom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A694E4-20A8-4728-A0DE-69E6B3A1D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Bespovratna sredstva u iznosu od 1.000.000 kn</a:t>
            </a:r>
          </a:p>
          <a:p>
            <a:r>
              <a:rPr lang="hr-HR" dirty="0"/>
              <a:t>Za proizvodnju informativnog programa od javnog interesa</a:t>
            </a:r>
          </a:p>
          <a:p>
            <a:r>
              <a:rPr lang="hr-HR" dirty="0"/>
              <a:t>Područja pogođena potresom, gradovi Sisak, Petrinja, Glina</a:t>
            </a:r>
          </a:p>
          <a:p>
            <a:r>
              <a:rPr lang="hr-HR" dirty="0"/>
              <a:t>Mogu se prijaviti nakladnici radija i pružatelji elektroničkih publikacija sa sjedištem u tim gradovima</a:t>
            </a:r>
          </a:p>
        </p:txBody>
      </p:sp>
    </p:spTree>
    <p:extLst>
      <p:ext uri="{BB962C8B-B14F-4D97-AF65-F5344CB8AC3E}">
        <p14:creationId xmlns:p14="http://schemas.microsoft.com/office/powerpoint/2010/main" val="4091409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5566D3-203E-49F8-8A96-47151CCC2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Javni poziv za sufinanciranje projekata na temu poticanja medijske pismenosti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56B511-0436-424D-9CAA-9A9408A49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Sufinanciranje projekata manifestacija, seminara, konferencija, radionica, predavanja, pripreme edukacijskih materijala ili istraživanja čija je tema medijska pismenost, njen razvoj i osvještavanje njene važnosti</a:t>
            </a:r>
          </a:p>
          <a:p>
            <a:r>
              <a:rPr lang="hr-HR" dirty="0"/>
              <a:t>300.000,00 KN</a:t>
            </a:r>
          </a:p>
          <a:p>
            <a:r>
              <a:rPr lang="hr-HR" dirty="0"/>
              <a:t>Iz sredstava AEM	 </a:t>
            </a:r>
          </a:p>
        </p:txBody>
      </p:sp>
    </p:spTree>
    <p:extLst>
      <p:ext uri="{BB962C8B-B14F-4D97-AF65-F5344CB8AC3E}">
        <p14:creationId xmlns:p14="http://schemas.microsoft.com/office/powerpoint/2010/main" val="2895897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Hvala na pažnji</a:t>
            </a: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algn="r"/>
            <a:r>
              <a:rPr lang="hr-HR" dirty="0"/>
              <a:t>Agencija za elektroničke medije</a:t>
            </a:r>
          </a:p>
        </p:txBody>
      </p:sp>
    </p:spTree>
    <p:extLst>
      <p:ext uri="{BB962C8B-B14F-4D97-AF65-F5344CB8AC3E}">
        <p14:creationId xmlns:p14="http://schemas.microsoft.com/office/powerpoint/2010/main" val="3964885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343</Words>
  <Application>Microsoft Office PowerPoint</Application>
  <PresentationFormat>Widescreen</PresentationFormat>
  <Paragraphs>26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Helvetica</vt:lpstr>
      <vt:lpstr>Montserrat</vt:lpstr>
      <vt:lpstr>Times New Roman</vt:lpstr>
      <vt:lpstr>Wingdings</vt:lpstr>
      <vt:lpstr>Office Theme</vt:lpstr>
      <vt:lpstr>Info dani 2021. Natječaji za dodjelu financijskih sredstava projektima</vt:lpstr>
      <vt:lpstr>Fond za poticanje pluralizma</vt:lpstr>
      <vt:lpstr>Javni poziv za ugovaranje novinarskih radova u elektroničkim publikacijama</vt:lpstr>
      <vt:lpstr>Javni poziv za dodjelu bespovratnih sredstava pružateljima medijskih usluga s područja pogođenih potresom</vt:lpstr>
      <vt:lpstr>Javni poziv za sufinanciranje projekata na temu poticanja medijske pismenosti</vt:lpstr>
      <vt:lpstr>Hvala na pažnji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uzuvrh</cp:lastModifiedBy>
  <cp:revision>63</cp:revision>
  <dcterms:created xsi:type="dcterms:W3CDTF">2016-10-28T22:19:21Z</dcterms:created>
  <dcterms:modified xsi:type="dcterms:W3CDTF">2021-03-10T11:52:08Z</dcterms:modified>
</cp:coreProperties>
</file>